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3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4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5325B-F112-45DF-83AF-0E0D1987BAA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059F2-9DCB-4D90-8F8E-EA22A80A7A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82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5325B-F112-45DF-83AF-0E0D1987BAA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059F2-9DCB-4D90-8F8E-EA22A80A7A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82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5325B-F112-45DF-83AF-0E0D1987BAA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059F2-9DCB-4D90-8F8E-EA22A80A7A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184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5325B-F112-45DF-83AF-0E0D1987BAA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059F2-9DCB-4D90-8F8E-EA22A80A7A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67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5325B-F112-45DF-83AF-0E0D1987BAA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059F2-9DCB-4D90-8F8E-EA22A80A7A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61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5325B-F112-45DF-83AF-0E0D1987BAA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059F2-9DCB-4D90-8F8E-EA22A80A7A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132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5325B-F112-45DF-83AF-0E0D1987BAA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059F2-9DCB-4D90-8F8E-EA22A80A7A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37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5325B-F112-45DF-83AF-0E0D1987BAA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059F2-9DCB-4D90-8F8E-EA22A80A7A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828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5325B-F112-45DF-83AF-0E0D1987BAA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059F2-9DCB-4D90-8F8E-EA22A80A7A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66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5325B-F112-45DF-83AF-0E0D1987BAA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059F2-9DCB-4D90-8F8E-EA22A80A7A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323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5325B-F112-45DF-83AF-0E0D1987BAA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059F2-9DCB-4D90-8F8E-EA22A80A7A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145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5325B-F112-45DF-83AF-0E0D1987BAA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059F2-9DCB-4D90-8F8E-EA22A80A7A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3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Hugging Face AI model Explanation 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컴퓨터공학부 </a:t>
            </a:r>
            <a:r>
              <a:rPr lang="en-US" altLang="ko-KR" dirty="0" smtClean="0"/>
              <a:t>2016244084 </a:t>
            </a:r>
            <a:r>
              <a:rPr lang="ko-KR" altLang="en-US" dirty="0" smtClean="0"/>
              <a:t>최승준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Most View 8</a:t>
            </a:r>
            <a:r>
              <a:rPr lang="ko-KR" altLang="en-US" dirty="0" smtClean="0"/>
              <a:t>페이지</a:t>
            </a:r>
            <a:endParaRPr lang="en-US" altLang="ko-KR" dirty="0" smtClean="0"/>
          </a:p>
          <a:p>
            <a:r>
              <a:rPr lang="en-US" altLang="ko-KR" dirty="0" smtClean="0"/>
              <a:t>https://huggingface.co/spaces?p=7&amp;sort=likes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1623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464617"/>
            <a:ext cx="6172200" cy="4251835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NeRF</a:t>
            </a:r>
            <a:r>
              <a:rPr lang="en-US" altLang="ko-KR" dirty="0"/>
              <a:t>(</a:t>
            </a:r>
            <a:r>
              <a:rPr lang="ko-KR" altLang="en-US" dirty="0"/>
              <a:t>신경 </a:t>
            </a:r>
            <a:r>
              <a:rPr lang="ko-KR" altLang="en-US" dirty="0" err="1"/>
              <a:t>방사장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3D </a:t>
            </a:r>
            <a:r>
              <a:rPr lang="ko-KR" altLang="en-US" dirty="0"/>
              <a:t>장면 재구성을 위한 딥 러닝 모델이다</a:t>
            </a:r>
            <a:r>
              <a:rPr lang="en-US" altLang="ko-KR" dirty="0"/>
              <a:t>. </a:t>
            </a:r>
            <a:r>
              <a:rPr lang="ko-KR" altLang="en-US" dirty="0"/>
              <a:t>모델은 </a:t>
            </a:r>
            <a:r>
              <a:rPr lang="en-US" altLang="ko-KR" dirty="0"/>
              <a:t>2D </a:t>
            </a:r>
            <a:r>
              <a:rPr lang="ko-KR" altLang="en-US" dirty="0"/>
              <a:t>뷰의 샘플을 기반으로 </a:t>
            </a:r>
            <a:r>
              <a:rPr lang="en-US" altLang="ko-KR" dirty="0"/>
              <a:t>3D </a:t>
            </a:r>
            <a:r>
              <a:rPr lang="ko-KR" altLang="en-US" dirty="0"/>
              <a:t>장면을 재구성하는 방법을 배워야 합니다</a:t>
            </a:r>
            <a:r>
              <a:rPr lang="en-US" altLang="ko-KR" dirty="0"/>
              <a:t>. </a:t>
            </a:r>
            <a:r>
              <a:rPr lang="ko-KR" altLang="en-US" dirty="0"/>
              <a:t>그것은 </a:t>
            </a:r>
            <a:r>
              <a:rPr lang="en-US" altLang="ko-KR" dirty="0"/>
              <a:t>3D </a:t>
            </a:r>
            <a:r>
              <a:rPr lang="ko-KR" altLang="en-US" dirty="0"/>
              <a:t>장면의 </a:t>
            </a:r>
            <a:r>
              <a:rPr lang="ko-KR" altLang="en-US" dirty="0" err="1"/>
              <a:t>볼륨적</a:t>
            </a:r>
            <a:r>
              <a:rPr lang="ko-KR" altLang="en-US" dirty="0"/>
              <a:t> 표현을 학습하는 간단한 </a:t>
            </a:r>
            <a:r>
              <a:rPr lang="en-US" altLang="ko-KR" dirty="0"/>
              <a:t>MLP(</a:t>
            </a:r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en-US" altLang="ko-KR" dirty="0"/>
              <a:t>) </a:t>
            </a:r>
            <a:r>
              <a:rPr lang="ko-KR" altLang="en-US" dirty="0"/>
              <a:t>네트워크이다</a:t>
            </a:r>
            <a:r>
              <a:rPr lang="en-US" altLang="ko-KR" dirty="0"/>
              <a:t>. </a:t>
            </a:r>
            <a:r>
              <a:rPr lang="ko-KR" altLang="en-US" dirty="0"/>
              <a:t>간단히 말해서</a:t>
            </a:r>
            <a:r>
              <a:rPr lang="en-US" altLang="ko-KR" dirty="0"/>
              <a:t>, </a:t>
            </a:r>
            <a:r>
              <a:rPr lang="ko-KR" altLang="en-US" dirty="0"/>
              <a:t>이 체적 표현은 서로 다른 보기 방향</a:t>
            </a:r>
            <a:r>
              <a:rPr lang="en-US" altLang="ko-KR" dirty="0"/>
              <a:t>(\phi, \theta$</a:t>
            </a:r>
            <a:r>
              <a:rPr lang="ko-KR" altLang="en-US" dirty="0"/>
              <a:t>로 표시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3D </a:t>
            </a:r>
            <a:r>
              <a:rPr lang="ko-KR" altLang="en-US" dirty="0"/>
              <a:t>장면</a:t>
            </a:r>
            <a:r>
              <a:rPr lang="en-US" altLang="ko-KR" dirty="0"/>
              <a:t>(\bold{x}$ </a:t>
            </a:r>
            <a:r>
              <a:rPr lang="ko-KR" altLang="en-US" dirty="0"/>
              <a:t>또는 </a:t>
            </a:r>
            <a:r>
              <a:rPr lang="en-US" altLang="ko-KR" dirty="0"/>
              <a:t>$x, y, z$</a:t>
            </a:r>
            <a:r>
              <a:rPr lang="ko-KR" altLang="en-US" dirty="0"/>
              <a:t>로 표시</a:t>
            </a:r>
            <a:r>
              <a:rPr lang="en-US" altLang="ko-KR" dirty="0"/>
              <a:t>)</a:t>
            </a:r>
            <a:r>
              <a:rPr lang="ko-KR" altLang="en-US" dirty="0"/>
              <a:t>의 각 점에 대한 </a:t>
            </a:r>
            <a:r>
              <a:rPr lang="en-US" altLang="ko-KR" dirty="0"/>
              <a:t>RGB </a:t>
            </a:r>
            <a:r>
              <a:rPr lang="ko-KR" altLang="en-US" dirty="0"/>
              <a:t>색과 밀도</a:t>
            </a:r>
            <a:r>
              <a:rPr lang="en-US" altLang="ko-KR" dirty="0"/>
              <a:t>(</a:t>
            </a:r>
            <a:r>
              <a:rPr lang="ko-KR" altLang="en-US" dirty="0"/>
              <a:t>각각 </a:t>
            </a:r>
            <a:r>
              <a:rPr lang="en-US" altLang="ko-KR" dirty="0"/>
              <a:t>$\bold{c}$</a:t>
            </a:r>
            <a:r>
              <a:rPr lang="ko-KR" altLang="en-US" dirty="0"/>
              <a:t>와 </a:t>
            </a:r>
            <a:r>
              <a:rPr lang="en-US" altLang="ko-KR" dirty="0" smtClean="0"/>
              <a:t>$\</a:t>
            </a:r>
            <a:r>
              <a:rPr lang="en-US" altLang="ko-KR" dirty="0"/>
              <a:t>sigma$</a:t>
            </a:r>
            <a:r>
              <a:rPr lang="ko-KR" altLang="en-US" dirty="0"/>
              <a:t>로 표시</a:t>
            </a:r>
            <a:r>
              <a:rPr lang="en-US" altLang="ko-KR" dirty="0"/>
              <a:t>)</a:t>
            </a:r>
            <a:r>
              <a:rPr lang="ko-KR" altLang="en-US" dirty="0"/>
              <a:t>를 알려준다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요약하자면 </a:t>
            </a:r>
            <a:r>
              <a:rPr lang="en-US" altLang="ko-KR" dirty="0" err="1" smtClean="0"/>
              <a:t>NeRF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2D</a:t>
            </a:r>
            <a:r>
              <a:rPr lang="ko-KR" altLang="en-US" dirty="0"/>
              <a:t> </a:t>
            </a:r>
            <a:r>
              <a:rPr lang="ko-KR" altLang="en-US" dirty="0" smtClean="0"/>
              <a:t>이미지를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이미지로 재구성하기 위한 딥 러닝 모델로 보면 된다고 추측한다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4772281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flax-community/</a:t>
            </a:r>
            <a:r>
              <a:rPr lang="en-US" altLang="ko-KR" b="1" dirty="0" err="1" smtClean="0"/>
              <a:t>DietNerf</a:t>
            </a:r>
            <a:r>
              <a:rPr lang="en-US" altLang="ko-KR" b="1" dirty="0" smtClean="0"/>
              <a:t>-Demo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509" y="2930184"/>
            <a:ext cx="4115475" cy="357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35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4247" y="285566"/>
            <a:ext cx="6852132" cy="5857050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이미지와 언어를 선택하여 이미지의 글자를 추출할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4114597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tomofi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EasyOCR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644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036388"/>
            <a:ext cx="6172200" cy="2775699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텍스트를 음성으로 변환해주는 </a:t>
            </a:r>
            <a:r>
              <a:rPr lang="en-US" altLang="ko-KR" dirty="0" smtClean="0"/>
              <a:t>TTS </a:t>
            </a:r>
            <a:r>
              <a:rPr lang="ko-KR" altLang="en-US" dirty="0" smtClean="0"/>
              <a:t>플러그인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5600620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Gradio</a:t>
            </a:r>
            <a:r>
              <a:rPr lang="en-US" altLang="ko-KR" b="1" dirty="0" smtClean="0"/>
              <a:t>-Blocks/neon-</a:t>
            </a:r>
            <a:r>
              <a:rPr lang="en-US" altLang="ko-KR" b="1" dirty="0" err="1" smtClean="0"/>
              <a:t>tts</a:t>
            </a:r>
            <a:r>
              <a:rPr lang="en-US" altLang="ko-KR" b="1" dirty="0" smtClean="0"/>
              <a:t>-plugin-coqui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6302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551371"/>
            <a:ext cx="6172200" cy="174573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인퍼런스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스탭과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시드값에</a:t>
            </a:r>
            <a:r>
              <a:rPr lang="ko-KR" altLang="en-US" dirty="0" smtClean="0"/>
              <a:t> 따라 무작위의 얼굴 이미지를 생성한다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로딩이 안 끝나는 관계로 패스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6697900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CompVis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celeba</a:t>
            </a:r>
            <a:r>
              <a:rPr lang="en-US" altLang="ko-KR" b="1" dirty="0" smtClean="0"/>
              <a:t>-latent-diffusion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4935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570208"/>
            <a:ext cx="6172200" cy="3708058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이미지를 궤도를 따라가는 비디오로 변환합니다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이미지는 최대 가장자리 </a:t>
            </a:r>
            <a:r>
              <a:rPr lang="en-US" altLang="ko-KR" dirty="0" smtClean="0"/>
              <a:t>512</a:t>
            </a:r>
            <a:r>
              <a:rPr lang="ko-KR" altLang="en-US" dirty="0" smtClean="0"/>
              <a:t>까지 자동으로 크기가 조정됩니다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에러 나서 확인 불가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5245618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Epoching</a:t>
            </a:r>
            <a:r>
              <a:rPr lang="en-US" altLang="ko-KR" b="1" dirty="0" smtClean="0"/>
              <a:t>/3D_Photo_Inpainting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0618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551" y="1375189"/>
            <a:ext cx="7076182" cy="3903525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입력 받은 이미지에서 배경을 제거한 이미지를 생성합니다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4114597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eugenesiow</a:t>
            </a:r>
            <a:r>
              <a:rPr lang="en-US" altLang="ko-KR" b="1" dirty="0" smtClean="0"/>
              <a:t>/remove-</a:t>
            </a:r>
            <a:r>
              <a:rPr lang="en-US" altLang="ko-KR" b="1" dirty="0" err="1" smtClean="0"/>
              <a:t>bg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792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6219" y="2044044"/>
            <a:ext cx="6172200" cy="2768323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이미지를 업스케일하여 해상도를 높인다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7741392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bookbot</a:t>
            </a:r>
            <a:r>
              <a:rPr lang="en-US" altLang="ko-KR" b="1" dirty="0" smtClean="0"/>
              <a:t>/Image-Upscaling-Playground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93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설명이 없다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5708196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Gradio</a:t>
            </a:r>
            <a:r>
              <a:rPr lang="en-US" altLang="ko-KR" b="1" dirty="0" smtClean="0"/>
              <a:t>-Blocks/</a:t>
            </a:r>
            <a:r>
              <a:rPr lang="en-US" altLang="ko-KR" b="1" dirty="0" err="1" smtClean="0"/>
              <a:t>StyleGAN</a:t>
            </a:r>
            <a:r>
              <a:rPr lang="en-US" altLang="ko-KR" b="1" dirty="0" smtClean="0"/>
              <a:t>-NADA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4454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878401"/>
            <a:ext cx="6172200" cy="2854080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딥독트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deepdoctection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딥 러닝 모델을 사용하여 문서 추출 및 문서 레이아웃 분석 작업을 조정하는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라이브러리이다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모델을 구현하지는 않지만 객체 감지</a:t>
            </a:r>
            <a:r>
              <a:rPr lang="en-US" altLang="ko-KR" dirty="0" smtClean="0"/>
              <a:t>, OCR </a:t>
            </a:r>
            <a:r>
              <a:rPr lang="ko-KR" altLang="en-US" dirty="0" smtClean="0"/>
              <a:t>및 선택한 </a:t>
            </a:r>
            <a:r>
              <a:rPr lang="en-US" altLang="ko-KR" dirty="0" smtClean="0"/>
              <a:t>NLP </a:t>
            </a:r>
            <a:r>
              <a:rPr lang="ko-KR" altLang="en-US" dirty="0" smtClean="0"/>
              <a:t>작업을 위해 널리 알려진 라이브러리를 사용하여 파이프라인을 구축할 수 있으며 모델을 미세 조정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평가 및 실행하기 위한 통합 프레임워크를 제공한다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파이프라인은 레이아웃 분석 및 테이블 인식을 위한 </a:t>
            </a:r>
            <a:r>
              <a:rPr lang="en-US" altLang="ko-KR" dirty="0" smtClean="0"/>
              <a:t>Detectron2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OCR</a:t>
            </a:r>
            <a:r>
              <a:rPr lang="ko-KR" altLang="en-US" dirty="0" smtClean="0"/>
              <a:t>을 위한 </a:t>
            </a:r>
            <a:r>
              <a:rPr lang="en-US" altLang="ko-KR" dirty="0" err="1" smtClean="0"/>
              <a:t>DocTr</a:t>
            </a:r>
            <a:r>
              <a:rPr lang="ko-KR" altLang="en-US" dirty="0" smtClean="0"/>
              <a:t>에 의해 구동되는 모델 스택으로 구성된다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요약하자면 아날로그 문서 내용에서 데이터를 추출하여 디지털 문서를 생성하고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로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문서의 문단 별로 정보 타입을 표시한다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6547293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deepdoctection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deepdoctection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28610"/>
          <a:stretch/>
        </p:blipFill>
        <p:spPr>
          <a:xfrm>
            <a:off x="5240011" y="3732481"/>
            <a:ext cx="6058553" cy="293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24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291060"/>
            <a:ext cx="6172200" cy="2266354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BLOOM</a:t>
            </a:r>
            <a:r>
              <a:rPr lang="ko-KR" altLang="en-US" dirty="0"/>
              <a:t>은 산업 규모의 계산 리소스를 사용하여 방대한 양의 텍스트 데이터에 대한 프롬프트에서 텍스트를 계속하도록 훈련된 자기 회귀 </a:t>
            </a:r>
            <a:r>
              <a:rPr lang="en-US" altLang="ko-KR" dirty="0"/>
              <a:t>LLM(Large Language Model)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이렇듯 인간이 쓴 텍스트와 거의 구분이 안 되는 </a:t>
            </a:r>
            <a:r>
              <a:rPr lang="en-US" altLang="ko-KR" dirty="0"/>
              <a:t>46</a:t>
            </a:r>
            <a:r>
              <a:rPr lang="ko-KR" altLang="en-US" dirty="0"/>
              <a:t>개 언어</a:t>
            </a:r>
            <a:r>
              <a:rPr lang="en-US" altLang="ko-KR" dirty="0"/>
              <a:t>, 13</a:t>
            </a:r>
            <a:r>
              <a:rPr lang="ko-KR" altLang="en-US" dirty="0"/>
              <a:t>개 프로그래밍 언어로 일관성 있는 텍스트를 출력할 수 있다</a:t>
            </a:r>
            <a:r>
              <a:rPr lang="en-US" altLang="ko-KR" dirty="0"/>
              <a:t>. BLOOM</a:t>
            </a:r>
            <a:r>
              <a:rPr lang="ko-KR" altLang="en-US" dirty="0"/>
              <a:t>은 또한 텍스트 생성 작업으로 캐스팅하여 명시적으로 훈련되지 않은 텍스트 작업을 수행하도록 </a:t>
            </a:r>
            <a:r>
              <a:rPr lang="ko-KR" altLang="en-US" dirty="0" err="1"/>
              <a:t>지시받을</a:t>
            </a:r>
            <a:r>
              <a:rPr lang="ko-KR" altLang="en-US" dirty="0"/>
              <a:t> 수 있다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7526239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EuroPython2022/Translate-with-Bloom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07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498966" y="199505"/>
            <a:ext cx="4114597" cy="530225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mrm8488/</a:t>
            </a:r>
            <a:r>
              <a:rPr lang="en-US" altLang="ko-KR" b="1" dirty="0" err="1" smtClean="0"/>
              <a:t>FlappyBirds</a:t>
            </a:r>
            <a:endParaRPr lang="ko-KR" altLang="en-US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3635" y="271300"/>
            <a:ext cx="3610026" cy="2771158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493755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다수의 공 모양 오브젝트를 만들고 기둥을 피하게 움직이게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기둥에 닿은 공은 제거한다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모든 공이 기둥에 닿으면 화면 하단의 </a:t>
            </a:r>
            <a:r>
              <a:rPr lang="en-US" altLang="ko-KR" dirty="0" smtClean="0"/>
              <a:t>Generation Number</a:t>
            </a:r>
            <a:r>
              <a:rPr lang="ko-KR" altLang="en-US" dirty="0" smtClean="0"/>
              <a:t>의 카운터를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올리고 처음부터 다시 다수의 공을 뿌린다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반복할 수록 기둥을 피하는 방법을 </a:t>
            </a:r>
            <a:r>
              <a:rPr lang="en-US" altLang="ko-KR" dirty="0" smtClean="0"/>
              <a:t>AI</a:t>
            </a:r>
            <a:r>
              <a:rPr lang="ko-KR" altLang="en-US" dirty="0" smtClean="0"/>
              <a:t>가 학습하여 기둥 잘 피하게 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하단 </a:t>
            </a:r>
            <a:r>
              <a:rPr lang="en-US" altLang="ko-KR" dirty="0" smtClean="0"/>
              <a:t>Speed</a:t>
            </a:r>
            <a:r>
              <a:rPr lang="ko-KR" altLang="en-US" dirty="0" smtClean="0"/>
              <a:t>로 공이 움직이는 속도를 조절할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792" y="3306746"/>
            <a:ext cx="3624869" cy="334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9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390342"/>
            <a:ext cx="6172200" cy="2067790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 </a:t>
            </a:r>
            <a:r>
              <a:rPr lang="en-US" altLang="ko-KR" dirty="0"/>
              <a:t>Deep</a:t>
            </a:r>
            <a:r>
              <a:rPr lang="ko-KR" altLang="en-US" dirty="0"/>
              <a:t>용 </a:t>
            </a:r>
            <a:r>
              <a:rPr lang="ko-KR" altLang="en-US" dirty="0" err="1"/>
              <a:t>그라디오</a:t>
            </a:r>
            <a:r>
              <a:rPr lang="ko-KR" altLang="en-US" dirty="0"/>
              <a:t> </a:t>
            </a:r>
            <a:r>
              <a:rPr lang="ko-KR" altLang="en-US" dirty="0" err="1"/>
              <a:t>데모차별화</a:t>
            </a:r>
            <a:r>
              <a:rPr lang="ko-KR" altLang="en-US" dirty="0"/>
              <a:t> 가능한 신호 처리로 오디오 효과의 스타일 전송을 위한 </a:t>
            </a:r>
            <a:r>
              <a:rPr lang="en-US" altLang="ko-KR" dirty="0" err="1"/>
              <a:t>Afx</a:t>
            </a:r>
            <a:r>
              <a:rPr lang="en-US" altLang="ko-KR" dirty="0"/>
              <a:t>-ST. </a:t>
            </a:r>
            <a:r>
              <a:rPr lang="ko-KR" altLang="en-US" dirty="0"/>
              <a:t>이를 사용하려면 오디오 파일을 업로드하거나 예제 중 하나를 선택하면 됩니다</a:t>
            </a:r>
            <a:r>
              <a:rPr lang="en-US" altLang="ko-KR" dirty="0"/>
              <a:t>. </a:t>
            </a:r>
            <a:r>
              <a:rPr lang="ko-KR" altLang="en-US" dirty="0"/>
              <a:t>아래 링크에서 더 읽어보십시오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음성 데이터에 효과를 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4114597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nateraw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deepafx-st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7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설명 없음</a:t>
            </a: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4114597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nielsr</a:t>
            </a:r>
            <a:r>
              <a:rPr lang="en-US" altLang="ko-KR" b="1" dirty="0" smtClean="0"/>
              <a:t>/donut-</a:t>
            </a:r>
            <a:r>
              <a:rPr lang="en-US" altLang="ko-KR" b="1" dirty="0" err="1" smtClean="0"/>
              <a:t>docvqa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917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764075"/>
            <a:ext cx="6172200" cy="3320324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사람 식별 문자를 읽어낸다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5127283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keras-io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ocr</a:t>
            </a:r>
            <a:r>
              <a:rPr lang="en-US" altLang="ko-KR" b="1" dirty="0" smtClean="0"/>
              <a:t>-for-captcha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3813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설명 없음</a:t>
            </a: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5008949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nielsr</a:t>
            </a:r>
            <a:r>
              <a:rPr lang="en-US" altLang="ko-KR" b="1" dirty="0" smtClean="0"/>
              <a:t>/perceiver-optical-flow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208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443112"/>
            <a:ext cx="6172200" cy="3962251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입력 텍스트에 해당되는 오브젝트를 이미지에서 찾아서 표시한다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4114597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CVPR/</a:t>
            </a:r>
            <a:r>
              <a:rPr lang="en-US" altLang="ko-KR" b="1" dirty="0" err="1" smtClean="0"/>
              <a:t>regionclip</a:t>
            </a:r>
            <a:r>
              <a:rPr lang="en-US" altLang="ko-KR" b="1" dirty="0" smtClean="0"/>
              <a:t>-demo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337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2489" y="987425"/>
            <a:ext cx="5153598" cy="4873625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이것은 주어진 이미지에서 배경을 제거할 수 있는 모델인 </a:t>
            </a:r>
            <a:r>
              <a:rPr lang="en-US" altLang="ko-KR" dirty="0"/>
              <a:t>DIS</a:t>
            </a:r>
            <a:r>
              <a:rPr lang="ko-KR" altLang="en-US" dirty="0"/>
              <a:t>의 비공식 데모입니다</a:t>
            </a:r>
            <a:r>
              <a:rPr lang="en-US" altLang="ko-KR" dirty="0"/>
              <a:t>. </a:t>
            </a:r>
            <a:r>
              <a:rPr lang="ko-KR" altLang="en-US" dirty="0"/>
              <a:t>이미지를 사용하려면 이미지를 업로드하거나 예제 중 하나를 클릭하여 </a:t>
            </a:r>
            <a:r>
              <a:rPr lang="ko-KR" altLang="en-US" dirty="0" err="1"/>
              <a:t>로드하면</a:t>
            </a:r>
            <a:r>
              <a:rPr lang="ko-KR" altLang="en-US" dirty="0"/>
              <a:t> 됩니다</a:t>
            </a:r>
            <a:r>
              <a:rPr lang="en-US" altLang="ko-KR" dirty="0"/>
              <a:t>. </a:t>
            </a:r>
            <a:r>
              <a:rPr lang="ko-KR" altLang="en-US" dirty="0"/>
              <a:t>아래 링크에서 더 읽어보십시오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배경 제거</a:t>
            </a: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5525316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doevent</a:t>
            </a:r>
            <a:r>
              <a:rPr lang="en-US" altLang="ko-KR" b="1" dirty="0" smtClean="0"/>
              <a:t>/dis-background-removal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88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로딩 안됨</a:t>
            </a: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4114597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pytorch</a:t>
            </a:r>
            <a:r>
              <a:rPr lang="en-US" altLang="ko-KR" b="1" dirty="0" smtClean="0"/>
              <a:t>/YOLOv5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466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957536"/>
            <a:ext cx="6172200" cy="293340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스페인어를 </a:t>
            </a:r>
            <a:r>
              <a:rPr lang="ko-KR" altLang="en-US" dirty="0" err="1" smtClean="0"/>
              <a:t>나우아틀어로</a:t>
            </a:r>
            <a:r>
              <a:rPr lang="ko-KR" altLang="en-US" dirty="0" smtClean="0"/>
              <a:t> 번역한다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나와틀어는</a:t>
            </a:r>
            <a:r>
              <a:rPr lang="ko-KR" altLang="en-US" dirty="0"/>
              <a:t> </a:t>
            </a:r>
            <a:r>
              <a:rPr lang="ko-KR" altLang="en-US" dirty="0" err="1"/>
              <a:t>유트아스테카어족에</a:t>
            </a:r>
            <a:r>
              <a:rPr lang="ko-KR" altLang="en-US" dirty="0"/>
              <a:t> 속하는 여러 </a:t>
            </a:r>
            <a:r>
              <a:rPr lang="ko-KR" altLang="en-US" dirty="0" err="1"/>
              <a:t>방언군들을</a:t>
            </a:r>
            <a:r>
              <a:rPr lang="ko-KR" altLang="en-US" dirty="0"/>
              <a:t> 총칭하여 나타내는 명칭이다</a:t>
            </a:r>
            <a:r>
              <a:rPr lang="en-US" altLang="ko-KR" dirty="0"/>
              <a:t>. </a:t>
            </a:r>
            <a:r>
              <a:rPr lang="ko-KR" altLang="en-US" dirty="0"/>
              <a:t>중앙 아메리카의 토착어로 </a:t>
            </a:r>
            <a:r>
              <a:rPr lang="ko-KR" altLang="en-US" dirty="0" err="1"/>
              <a:t>나와인들이</a:t>
            </a:r>
            <a:r>
              <a:rPr lang="ko-KR" altLang="en-US" dirty="0"/>
              <a:t> 사용하며</a:t>
            </a:r>
            <a:r>
              <a:rPr lang="en-US" altLang="ko-KR" dirty="0"/>
              <a:t>, </a:t>
            </a:r>
            <a:r>
              <a:rPr lang="ko-KR" altLang="en-US" dirty="0"/>
              <a:t>멕시코 중부지방이 핵심지역이다</a:t>
            </a:r>
            <a:r>
              <a:rPr lang="en-US" altLang="ko-KR" dirty="0"/>
              <a:t>. </a:t>
            </a:r>
            <a:r>
              <a:rPr lang="ko-KR" altLang="en-US" dirty="0"/>
              <a:t>약 </a:t>
            </a:r>
            <a:r>
              <a:rPr lang="en-US" altLang="ko-KR" dirty="0"/>
              <a:t>150</a:t>
            </a:r>
            <a:r>
              <a:rPr lang="ko-KR" altLang="en-US" dirty="0"/>
              <a:t>만 명 정도가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위키백과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스페인어로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안녕하세요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를 입력했고 출력된 결과를 검색해도 명확하게 나오지 않아서 정확도는 모른다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8645034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hackathon-</a:t>
            </a:r>
            <a:r>
              <a:rPr lang="en-US" altLang="ko-KR" b="1" dirty="0" err="1" smtClean="0"/>
              <a:t>pln</a:t>
            </a:r>
            <a:r>
              <a:rPr lang="en-US" altLang="ko-KR" b="1" dirty="0" smtClean="0"/>
              <a:t>-</a:t>
            </a:r>
            <a:r>
              <a:rPr lang="en-US" altLang="ko-KR" b="1" dirty="0" err="1" smtClean="0"/>
              <a:t>es</a:t>
            </a:r>
            <a:r>
              <a:rPr lang="en-US" altLang="ko-KR" b="1" dirty="0" smtClean="0"/>
              <a:t>/Spanish-</a:t>
            </a:r>
            <a:r>
              <a:rPr lang="en-US" altLang="ko-KR" b="1" dirty="0" err="1" smtClean="0"/>
              <a:t>Nahuatl</a:t>
            </a:r>
            <a:r>
              <a:rPr lang="en-US" altLang="ko-KR" b="1" dirty="0" smtClean="0"/>
              <a:t>-Translation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630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5493" y="269937"/>
            <a:ext cx="4582164" cy="4496427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몇 번의 클릭으로 </a:t>
            </a:r>
            <a:r>
              <a:rPr lang="en-US" altLang="ko-KR" dirty="0" smtClean="0"/>
              <a:t>NFT</a:t>
            </a:r>
            <a:r>
              <a:rPr lang="ko-KR" altLang="en-US" dirty="0" smtClean="0"/>
              <a:t>를 생성하거나 새 모델을 훈련시키십시오</a:t>
            </a:r>
            <a:r>
              <a:rPr lang="en-US" altLang="ko-KR" dirty="0" smtClean="0"/>
              <a:t>! </a:t>
            </a:r>
            <a:r>
              <a:rPr lang="ko-KR" altLang="en-US" dirty="0" smtClean="0"/>
              <a:t>최대한 훈련하십시오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다른 사람들은 검문소에서 다시 시작할 것입니다</a:t>
            </a:r>
            <a:r>
              <a:rPr lang="en-US" altLang="ko-KR" dirty="0" smtClean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대체 불가능 토큰의 이미지를 생성하거나 다양한 </a:t>
            </a:r>
            <a:r>
              <a:rPr lang="ko-KR" altLang="en-US" dirty="0" err="1" smtClean="0"/>
              <a:t>바리에이션을</a:t>
            </a:r>
            <a:r>
              <a:rPr lang="ko-KR" altLang="en-US" dirty="0" smtClean="0"/>
              <a:t> 만들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이미지 모델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 수를 체크하여 실행하면 예시와 같은 이미지가 출력된다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4114597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huggan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huggingnft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451" y="2111799"/>
            <a:ext cx="4462729" cy="439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7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3440" y="199505"/>
            <a:ext cx="4745033" cy="4873625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텍스트를 입력하면 </a:t>
            </a:r>
            <a:r>
              <a:rPr lang="en-US" altLang="ko-KR" dirty="0" smtClean="0"/>
              <a:t>Stable Diffusion</a:t>
            </a:r>
            <a:r>
              <a:rPr lang="ko-KR" altLang="en-US" dirty="0" smtClean="0"/>
              <a:t>에 의해 포켓몬 이미지를 생성한다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Steps</a:t>
            </a:r>
            <a:r>
              <a:rPr lang="ko-KR" altLang="en-US" dirty="0" smtClean="0"/>
              <a:t>가 높을수록 </a:t>
            </a:r>
            <a:r>
              <a:rPr lang="en-US" altLang="ko-KR" dirty="0" smtClean="0"/>
              <a:t>2d</a:t>
            </a:r>
            <a:r>
              <a:rPr lang="ko-KR" altLang="en-US" dirty="0" smtClean="0"/>
              <a:t>에 가까운 이미지를 생성한다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Guidance Scale</a:t>
            </a:r>
            <a:r>
              <a:rPr lang="ko-KR" altLang="en-US" dirty="0" smtClean="0"/>
              <a:t>이 높을수록 키워드에 대한 가중치 비율을 높인다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더욱 키워드에 맞는 이미지를 생성한다는 것 같은데 일정 이상이면 무작위로 이미지를 생성한다고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4114597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lambdalabs</a:t>
            </a:r>
            <a:r>
              <a:rPr lang="en-US" altLang="ko-KR" b="1" dirty="0" smtClean="0"/>
              <a:t>/text-to-</a:t>
            </a:r>
            <a:r>
              <a:rPr lang="en-US" altLang="ko-KR" b="1" dirty="0" err="1" smtClean="0"/>
              <a:t>pokemon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698" y="4621557"/>
            <a:ext cx="3409690" cy="20341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956" y="4621557"/>
            <a:ext cx="3215823" cy="203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31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9418" y="987425"/>
            <a:ext cx="5759739" cy="4873625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</a:t>
            </a:r>
            <a:r>
              <a:rPr lang="ko-KR" altLang="en-US" dirty="0" smtClean="0"/>
              <a:t>번역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이것은 </a:t>
            </a:r>
            <a:r>
              <a:rPr lang="en-US" altLang="ko-KR" dirty="0" smtClean="0"/>
              <a:t>Wikipedia </a:t>
            </a:r>
            <a:r>
              <a:rPr lang="ko-KR" altLang="en-US" dirty="0" smtClean="0"/>
              <a:t>말뭉치에서 검색 및 순위 재지정 시스템을 갖춘 </a:t>
            </a:r>
            <a:r>
              <a:rPr lang="en-US" altLang="ko-KR" dirty="0" err="1" smtClean="0"/>
              <a:t>SentenceTransformers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Nils_Reimers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구동되는 의미 체계 검색 엔진입니다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상위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결과를 보여줍니다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문장으로 된 질문을 대한 답변을 위키피디아에서 검색하여 상위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답변을 출력한다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5611378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algomuffin</a:t>
            </a:r>
            <a:r>
              <a:rPr lang="en-US" altLang="ko-KR" b="1" dirty="0" smtClean="0"/>
              <a:t>/neural-search-engine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7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설명이 없음</a:t>
            </a: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4114597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CVPR/Text2Human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356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923" y="987425"/>
            <a:ext cx="5806729" cy="4873625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해상도가 낮은 사진의 해상도를 높여서 선명하게 만든다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498966" y="199505"/>
            <a:ext cx="5622135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eugenesiow</a:t>
            </a:r>
            <a:r>
              <a:rPr lang="en-US" altLang="ko-KR" b="1" dirty="0" smtClean="0"/>
              <a:t>/super-image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067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708</Words>
  <Application>Microsoft Office PowerPoint</Application>
  <PresentationFormat>와이드스크린</PresentationFormat>
  <Paragraphs>70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Hugging Face AI model Explanation  </vt:lpstr>
      <vt:lpstr>mrm8488/FlappyBirds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Hugging Face AI model Explanation  </dc:title>
  <dc:creator>user</dc:creator>
  <cp:lastModifiedBy>user</cp:lastModifiedBy>
  <cp:revision>17</cp:revision>
  <dcterms:created xsi:type="dcterms:W3CDTF">2022-11-02T05:11:37Z</dcterms:created>
  <dcterms:modified xsi:type="dcterms:W3CDTF">2022-11-02T06:49:52Z</dcterms:modified>
</cp:coreProperties>
</file>